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51FF3-B822-417A-A5F9-D1069D86094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E4735-93FD-46C6-B21A-02AF00F35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735-93FD-46C6-B21A-02AF00F35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5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landscape with a moon&#10;&#10;AI-generated content may be incorrect.">
            <a:extLst>
              <a:ext uri="{FF2B5EF4-FFF2-40B4-BE49-F238E27FC236}">
                <a16:creationId xmlns:a16="http://schemas.microsoft.com/office/drawing/2014/main" id="{F2C228F9-DFA3-CB3B-BD9B-FDB61C4A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xVerse_V5.6_Image_Text_360P_Cinematic_scifi_">
            <a:hlinkClick r:id="" action="ppaction://media"/>
            <a:extLst>
              <a:ext uri="{FF2B5EF4-FFF2-40B4-BE49-F238E27FC236}">
                <a16:creationId xmlns:a16="http://schemas.microsoft.com/office/drawing/2014/main" id="{992D44E7-5D5A-6299-298B-F5505B9C9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drape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landscape with a large moon">
            <a:extLst>
              <a:ext uri="{FF2B5EF4-FFF2-40B4-BE49-F238E27FC236}">
                <a16:creationId xmlns:a16="http://schemas.microsoft.com/office/drawing/2014/main" id="{B651045E-08F8-1AE0-85D7-004B9F1C5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</Words>
  <Application>Microsoft Office PowerPoint</Application>
  <PresentationFormat>Custom</PresentationFormat>
  <Paragraphs>1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💫 Nebula Knights 💫</dc:title>
  <cp:lastModifiedBy>MacbookPro</cp:lastModifiedBy>
  <cp:revision>2</cp:revision>
  <dcterms:created xsi:type="dcterms:W3CDTF">2006-08-16T00:00:00Z</dcterms:created>
  <dcterms:modified xsi:type="dcterms:W3CDTF">2026-02-05T16:40:39Z</dcterms:modified>
  <dc:identifier>DAG6-vs40ck</dc:identifier>
</cp:coreProperties>
</file>